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5" r:id="rId3"/>
    <p:sldId id="351" r:id="rId4"/>
    <p:sldId id="327" r:id="rId5"/>
    <p:sldId id="352" r:id="rId6"/>
    <p:sldId id="328" r:id="rId7"/>
    <p:sldId id="340" r:id="rId8"/>
    <p:sldId id="275" r:id="rId9"/>
    <p:sldId id="276" r:id="rId10"/>
    <p:sldId id="291" r:id="rId11"/>
    <p:sldId id="290" r:id="rId12"/>
    <p:sldId id="280" r:id="rId13"/>
    <p:sldId id="288" r:id="rId14"/>
    <p:sldId id="289" r:id="rId15"/>
    <p:sldId id="323" r:id="rId16"/>
    <p:sldId id="341" r:id="rId17"/>
    <p:sldId id="306" r:id="rId18"/>
    <p:sldId id="281" r:id="rId19"/>
    <p:sldId id="343" r:id="rId20"/>
    <p:sldId id="282" r:id="rId21"/>
    <p:sldId id="342" r:id="rId22"/>
    <p:sldId id="284" r:id="rId23"/>
    <p:sldId id="285" r:id="rId24"/>
    <p:sldId id="320" r:id="rId25"/>
    <p:sldId id="321" r:id="rId26"/>
    <p:sldId id="292" r:id="rId27"/>
    <p:sldId id="319" r:id="rId28"/>
    <p:sldId id="294" r:id="rId29"/>
    <p:sldId id="296" r:id="rId30"/>
    <p:sldId id="297" r:id="rId31"/>
    <p:sldId id="298" r:id="rId32"/>
    <p:sldId id="299" r:id="rId33"/>
    <p:sldId id="300" r:id="rId34"/>
    <p:sldId id="357" r:id="rId35"/>
    <p:sldId id="295" r:id="rId36"/>
    <p:sldId id="305" r:id="rId37"/>
    <p:sldId id="358" r:id="rId38"/>
    <p:sldId id="334" r:id="rId39"/>
    <p:sldId id="335" r:id="rId40"/>
    <p:sldId id="336" r:id="rId41"/>
    <p:sldId id="337" r:id="rId42"/>
    <p:sldId id="338" r:id="rId43"/>
    <p:sldId id="333" r:id="rId44"/>
    <p:sldId id="339" r:id="rId45"/>
    <p:sldId id="322" r:id="rId46"/>
    <p:sldId id="309" r:id="rId47"/>
    <p:sldId id="310" r:id="rId48"/>
    <p:sldId id="311" r:id="rId49"/>
    <p:sldId id="312" r:id="rId50"/>
    <p:sldId id="313" r:id="rId51"/>
    <p:sldId id="314" r:id="rId52"/>
    <p:sldId id="315" r:id="rId53"/>
    <p:sldId id="331" r:id="rId54"/>
    <p:sldId id="332" r:id="rId55"/>
    <p:sldId id="359" r:id="rId56"/>
    <p:sldId id="318" r:id="rId57"/>
    <p:sldId id="345" r:id="rId58"/>
    <p:sldId id="347" r:id="rId59"/>
    <p:sldId id="350" r:id="rId60"/>
    <p:sldId id="344" r:id="rId61"/>
    <p:sldId id="346" r:id="rId62"/>
    <p:sldId id="349" r:id="rId63"/>
    <p:sldId id="348" r:id="rId64"/>
    <p:sldId id="353" r:id="rId65"/>
    <p:sldId id="354" r:id="rId66"/>
    <p:sldId id="361" r:id="rId67"/>
    <p:sldId id="279" r:id="rId68"/>
    <p:sldId id="303" r:id="rId69"/>
    <p:sldId id="364" r:id="rId70"/>
    <p:sldId id="360" r:id="rId71"/>
    <p:sldId id="362" r:id="rId72"/>
    <p:sldId id="363" r:id="rId73"/>
    <p:sldId id="365" r:id="rId74"/>
    <p:sldId id="283" r:id="rId75"/>
    <p:sldId id="366" r:id="rId76"/>
    <p:sldId id="367" r:id="rId77"/>
    <p:sldId id="308" r:id="rId78"/>
    <p:sldId id="368" r:id="rId79"/>
    <p:sldId id="371" r:id="rId80"/>
    <p:sldId id="370" r:id="rId81"/>
    <p:sldId id="369" r:id="rId82"/>
    <p:sldId id="356" r:id="rId83"/>
    <p:sldId id="326" r:id="rId84"/>
    <p:sldId id="355" r:id="rId85"/>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EDFC2851-616B-4349-BC5C-99A92D527254}" type="datetimeFigureOut">
              <a:rPr lang="hu-HU" smtClean="0"/>
              <a:t>2019.04.16.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714873-7FBC-401B-98E5-35823CCC89DE}" type="slidenum">
              <a:rPr lang="hu-HU" smtClean="0"/>
              <a:t>‹#›</a:t>
            </a:fld>
            <a:endParaRPr lang="hu-HU"/>
          </a:p>
        </p:txBody>
      </p:sp>
    </p:spTree>
    <p:extLst>
      <p:ext uri="{BB962C8B-B14F-4D97-AF65-F5344CB8AC3E}">
        <p14:creationId xmlns:p14="http://schemas.microsoft.com/office/powerpoint/2010/main" val="75935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EDFC2851-616B-4349-BC5C-99A92D527254}" type="datetimeFigureOut">
              <a:rPr lang="hu-HU" smtClean="0"/>
              <a:t>2019.04.16.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714873-7FBC-401B-98E5-35823CCC89DE}" type="slidenum">
              <a:rPr lang="hu-HU" smtClean="0"/>
              <a:t>‹#›</a:t>
            </a:fld>
            <a:endParaRPr lang="hu-HU"/>
          </a:p>
        </p:txBody>
      </p:sp>
    </p:spTree>
    <p:extLst>
      <p:ext uri="{BB962C8B-B14F-4D97-AF65-F5344CB8AC3E}">
        <p14:creationId xmlns:p14="http://schemas.microsoft.com/office/powerpoint/2010/main" val="2377197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EDFC2851-616B-4349-BC5C-99A92D527254}" type="datetimeFigureOut">
              <a:rPr lang="hu-HU" smtClean="0"/>
              <a:t>2019.04.16.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714873-7FBC-401B-98E5-35823CCC89DE}" type="slidenum">
              <a:rPr lang="hu-HU" smtClean="0"/>
              <a:t>‹#›</a:t>
            </a:fld>
            <a:endParaRPr lang="hu-HU"/>
          </a:p>
        </p:txBody>
      </p:sp>
    </p:spTree>
    <p:extLst>
      <p:ext uri="{BB962C8B-B14F-4D97-AF65-F5344CB8AC3E}">
        <p14:creationId xmlns:p14="http://schemas.microsoft.com/office/powerpoint/2010/main" val="3304868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EDFC2851-616B-4349-BC5C-99A92D527254}" type="datetimeFigureOut">
              <a:rPr lang="hu-HU" smtClean="0"/>
              <a:t>2019.04.16.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714873-7FBC-401B-98E5-35823CCC89DE}" type="slidenum">
              <a:rPr lang="hu-HU" smtClean="0"/>
              <a:t>‹#›</a:t>
            </a:fld>
            <a:endParaRPr lang="hu-HU"/>
          </a:p>
        </p:txBody>
      </p:sp>
    </p:spTree>
    <p:extLst>
      <p:ext uri="{BB962C8B-B14F-4D97-AF65-F5344CB8AC3E}">
        <p14:creationId xmlns:p14="http://schemas.microsoft.com/office/powerpoint/2010/main" val="396052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EDFC2851-616B-4349-BC5C-99A92D527254}" type="datetimeFigureOut">
              <a:rPr lang="hu-HU" smtClean="0"/>
              <a:t>2019.04.16.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714873-7FBC-401B-98E5-35823CCC89DE}" type="slidenum">
              <a:rPr lang="hu-HU" smtClean="0"/>
              <a:t>‹#›</a:t>
            </a:fld>
            <a:endParaRPr lang="hu-HU"/>
          </a:p>
        </p:txBody>
      </p:sp>
    </p:spTree>
    <p:extLst>
      <p:ext uri="{BB962C8B-B14F-4D97-AF65-F5344CB8AC3E}">
        <p14:creationId xmlns:p14="http://schemas.microsoft.com/office/powerpoint/2010/main" val="3488828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EDFC2851-616B-4349-BC5C-99A92D527254}" type="datetimeFigureOut">
              <a:rPr lang="hu-HU" smtClean="0"/>
              <a:t>2019.04.16.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1714873-7FBC-401B-98E5-35823CCC89DE}" type="slidenum">
              <a:rPr lang="hu-HU" smtClean="0"/>
              <a:t>‹#›</a:t>
            </a:fld>
            <a:endParaRPr lang="hu-HU"/>
          </a:p>
        </p:txBody>
      </p:sp>
    </p:spTree>
    <p:extLst>
      <p:ext uri="{BB962C8B-B14F-4D97-AF65-F5344CB8AC3E}">
        <p14:creationId xmlns:p14="http://schemas.microsoft.com/office/powerpoint/2010/main" val="115683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EDFC2851-616B-4349-BC5C-99A92D527254}" type="datetimeFigureOut">
              <a:rPr lang="hu-HU" smtClean="0"/>
              <a:t>2019.04.16.</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D1714873-7FBC-401B-98E5-35823CCC89DE}" type="slidenum">
              <a:rPr lang="hu-HU" smtClean="0"/>
              <a:t>‹#›</a:t>
            </a:fld>
            <a:endParaRPr lang="hu-HU"/>
          </a:p>
        </p:txBody>
      </p:sp>
    </p:spTree>
    <p:extLst>
      <p:ext uri="{BB962C8B-B14F-4D97-AF65-F5344CB8AC3E}">
        <p14:creationId xmlns:p14="http://schemas.microsoft.com/office/powerpoint/2010/main" val="3595343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EDFC2851-616B-4349-BC5C-99A92D527254}" type="datetimeFigureOut">
              <a:rPr lang="hu-HU" smtClean="0"/>
              <a:t>2019.04.16.</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D1714873-7FBC-401B-98E5-35823CCC89DE}" type="slidenum">
              <a:rPr lang="hu-HU" smtClean="0"/>
              <a:t>‹#›</a:t>
            </a:fld>
            <a:endParaRPr lang="hu-HU"/>
          </a:p>
        </p:txBody>
      </p:sp>
    </p:spTree>
    <p:extLst>
      <p:ext uri="{BB962C8B-B14F-4D97-AF65-F5344CB8AC3E}">
        <p14:creationId xmlns:p14="http://schemas.microsoft.com/office/powerpoint/2010/main" val="1129293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EDFC2851-616B-4349-BC5C-99A92D527254}" type="datetimeFigureOut">
              <a:rPr lang="hu-HU" smtClean="0"/>
              <a:t>2019.04.16.</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D1714873-7FBC-401B-98E5-35823CCC89DE}" type="slidenum">
              <a:rPr lang="hu-HU" smtClean="0"/>
              <a:t>‹#›</a:t>
            </a:fld>
            <a:endParaRPr lang="hu-HU"/>
          </a:p>
        </p:txBody>
      </p:sp>
    </p:spTree>
    <p:extLst>
      <p:ext uri="{BB962C8B-B14F-4D97-AF65-F5344CB8AC3E}">
        <p14:creationId xmlns:p14="http://schemas.microsoft.com/office/powerpoint/2010/main" val="3585253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EDFC2851-616B-4349-BC5C-99A92D527254}" type="datetimeFigureOut">
              <a:rPr lang="hu-HU" smtClean="0"/>
              <a:t>2019.04.16.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1714873-7FBC-401B-98E5-35823CCC89DE}" type="slidenum">
              <a:rPr lang="hu-HU" smtClean="0"/>
              <a:t>‹#›</a:t>
            </a:fld>
            <a:endParaRPr lang="hu-HU"/>
          </a:p>
        </p:txBody>
      </p:sp>
    </p:spTree>
    <p:extLst>
      <p:ext uri="{BB962C8B-B14F-4D97-AF65-F5344CB8AC3E}">
        <p14:creationId xmlns:p14="http://schemas.microsoft.com/office/powerpoint/2010/main" val="20549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EDFC2851-616B-4349-BC5C-99A92D527254}" type="datetimeFigureOut">
              <a:rPr lang="hu-HU" smtClean="0"/>
              <a:t>2019.04.16.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1714873-7FBC-401B-98E5-35823CCC89DE}" type="slidenum">
              <a:rPr lang="hu-HU" smtClean="0"/>
              <a:t>‹#›</a:t>
            </a:fld>
            <a:endParaRPr lang="hu-HU"/>
          </a:p>
        </p:txBody>
      </p:sp>
    </p:spTree>
    <p:extLst>
      <p:ext uri="{BB962C8B-B14F-4D97-AF65-F5344CB8AC3E}">
        <p14:creationId xmlns:p14="http://schemas.microsoft.com/office/powerpoint/2010/main" val="275551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C2851-616B-4349-BC5C-99A92D527254}" type="datetimeFigureOut">
              <a:rPr lang="hu-HU" smtClean="0"/>
              <a:t>2019.04.16.</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14873-7FBC-401B-98E5-35823CCC89DE}" type="slidenum">
              <a:rPr lang="hu-HU" smtClean="0"/>
              <a:t>‹#›</a:t>
            </a:fld>
            <a:endParaRPr lang="hu-HU"/>
          </a:p>
        </p:txBody>
      </p:sp>
    </p:spTree>
    <p:extLst>
      <p:ext uri="{BB962C8B-B14F-4D97-AF65-F5344CB8AC3E}">
        <p14:creationId xmlns:p14="http://schemas.microsoft.com/office/powerpoint/2010/main" val="3013739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360608" y="1598881"/>
            <a:ext cx="11526592" cy="2387600"/>
          </a:xfrm>
        </p:spPr>
        <p:txBody>
          <a:bodyPr>
            <a:normAutofit fontScale="90000"/>
          </a:bodyPr>
          <a:lstStyle/>
          <a:p>
            <a:r>
              <a:rPr lang="hu-HU" sz="9600" dirty="0" smtClean="0"/>
              <a:t>Mennyország és Pokol az afrikai </a:t>
            </a:r>
            <a:r>
              <a:rPr lang="hu-HU" sz="9600" dirty="0" err="1" smtClean="0"/>
              <a:t>orvosmissziókban</a:t>
            </a:r>
            <a:endParaRPr lang="hu-HU" sz="9600" dirty="0"/>
          </a:p>
        </p:txBody>
      </p:sp>
      <p:sp>
        <p:nvSpPr>
          <p:cNvPr id="3" name="Alcím 2"/>
          <p:cNvSpPr>
            <a:spLocks noGrp="1"/>
          </p:cNvSpPr>
          <p:nvPr>
            <p:ph type="subTitle" idx="1"/>
          </p:nvPr>
        </p:nvSpPr>
        <p:spPr>
          <a:xfrm>
            <a:off x="1156952" y="4194466"/>
            <a:ext cx="9933904" cy="1655762"/>
          </a:xfrm>
        </p:spPr>
        <p:txBody>
          <a:bodyPr>
            <a:normAutofit/>
          </a:bodyPr>
          <a:lstStyle/>
          <a:p>
            <a:r>
              <a:rPr lang="hu-HU" sz="4800" dirty="0" smtClean="0"/>
              <a:t>DR. RÉKA FOR AFRICA IS AFRÉKA</a:t>
            </a:r>
            <a:endParaRPr lang="hu-HU" sz="4800" dirty="0"/>
          </a:p>
        </p:txBody>
      </p:sp>
    </p:spTree>
    <p:extLst>
      <p:ext uri="{BB962C8B-B14F-4D97-AF65-F5344CB8AC3E}">
        <p14:creationId xmlns:p14="http://schemas.microsoft.com/office/powerpoint/2010/main" val="7455341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5" name="Tartalom helye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7031" y="0"/>
            <a:ext cx="9169758" cy="6877319"/>
          </a:xfrm>
        </p:spPr>
      </p:pic>
    </p:spTree>
    <p:extLst>
      <p:ext uri="{BB962C8B-B14F-4D97-AF65-F5344CB8AC3E}">
        <p14:creationId xmlns:p14="http://schemas.microsoft.com/office/powerpoint/2010/main" val="1357725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1180004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4001022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43786" y="0"/>
            <a:ext cx="5169149" cy="6892200"/>
          </a:xfrm>
        </p:spPr>
      </p:pic>
    </p:spTree>
    <p:extLst>
      <p:ext uri="{BB962C8B-B14F-4D97-AF65-F5344CB8AC3E}">
        <p14:creationId xmlns:p14="http://schemas.microsoft.com/office/powerpoint/2010/main" val="3028038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3014484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21506"/>
            <a:ext cx="12192000" cy="5626100"/>
          </a:xfrm>
        </p:spPr>
      </p:pic>
    </p:spTree>
    <p:extLst>
      <p:ext uri="{BB962C8B-B14F-4D97-AF65-F5344CB8AC3E}">
        <p14:creationId xmlns:p14="http://schemas.microsoft.com/office/powerpoint/2010/main" val="8341425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1694" y="0"/>
            <a:ext cx="9168611" cy="6876458"/>
          </a:xfrm>
        </p:spPr>
      </p:pic>
    </p:spTree>
    <p:extLst>
      <p:ext uri="{BB962C8B-B14F-4D97-AF65-F5344CB8AC3E}">
        <p14:creationId xmlns:p14="http://schemas.microsoft.com/office/powerpoint/2010/main" val="8197802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1007" y="0"/>
            <a:ext cx="9168610" cy="6876458"/>
          </a:xfrm>
        </p:spPr>
      </p:pic>
    </p:spTree>
    <p:extLst>
      <p:ext uri="{BB962C8B-B14F-4D97-AF65-F5344CB8AC3E}">
        <p14:creationId xmlns:p14="http://schemas.microsoft.com/office/powerpoint/2010/main" val="10933232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5097" y="0"/>
            <a:ext cx="9144000" cy="6858000"/>
          </a:xfrm>
        </p:spPr>
      </p:pic>
    </p:spTree>
    <p:extLst>
      <p:ext uri="{BB962C8B-B14F-4D97-AF65-F5344CB8AC3E}">
        <p14:creationId xmlns:p14="http://schemas.microsoft.com/office/powerpoint/2010/main" val="604428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9910" y="0"/>
            <a:ext cx="9144000" cy="6858000"/>
          </a:xfrm>
        </p:spPr>
      </p:pic>
    </p:spTree>
    <p:extLst>
      <p:ext uri="{BB962C8B-B14F-4D97-AF65-F5344CB8AC3E}">
        <p14:creationId xmlns:p14="http://schemas.microsoft.com/office/powerpoint/2010/main" val="18684411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0715" y="0"/>
            <a:ext cx="9189331" cy="6858000"/>
          </a:xfrm>
        </p:spPr>
      </p:pic>
    </p:spTree>
    <p:extLst>
      <p:ext uri="{BB962C8B-B14F-4D97-AF65-F5344CB8AC3E}">
        <p14:creationId xmlns:p14="http://schemas.microsoft.com/office/powerpoint/2010/main" val="1367938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1695" y="-18458"/>
            <a:ext cx="9168610" cy="6876458"/>
          </a:xfrm>
        </p:spPr>
      </p:pic>
    </p:spTree>
    <p:extLst>
      <p:ext uri="{BB962C8B-B14F-4D97-AF65-F5344CB8AC3E}">
        <p14:creationId xmlns:p14="http://schemas.microsoft.com/office/powerpoint/2010/main" val="2264189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2423" y="0"/>
            <a:ext cx="5143499" cy="6858000"/>
          </a:xfrm>
        </p:spPr>
      </p:pic>
    </p:spTree>
    <p:extLst>
      <p:ext uri="{BB962C8B-B14F-4D97-AF65-F5344CB8AC3E}">
        <p14:creationId xmlns:p14="http://schemas.microsoft.com/office/powerpoint/2010/main" val="26274758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28565043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3453933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4250" y="0"/>
            <a:ext cx="5143499" cy="6858000"/>
          </a:xfrm>
        </p:spPr>
      </p:pic>
    </p:spTree>
    <p:extLst>
      <p:ext uri="{BB962C8B-B14F-4D97-AF65-F5344CB8AC3E}">
        <p14:creationId xmlns:p14="http://schemas.microsoft.com/office/powerpoint/2010/main" val="3697453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1108" y="0"/>
            <a:ext cx="9144000" cy="6858000"/>
          </a:xfrm>
        </p:spPr>
      </p:pic>
    </p:spTree>
    <p:extLst>
      <p:ext uri="{BB962C8B-B14F-4D97-AF65-F5344CB8AC3E}">
        <p14:creationId xmlns:p14="http://schemas.microsoft.com/office/powerpoint/2010/main" val="3214390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95302" y="0"/>
            <a:ext cx="5169149" cy="6892200"/>
          </a:xfrm>
        </p:spPr>
      </p:pic>
    </p:spTree>
    <p:extLst>
      <p:ext uri="{BB962C8B-B14F-4D97-AF65-F5344CB8AC3E}">
        <p14:creationId xmlns:p14="http://schemas.microsoft.com/office/powerpoint/2010/main" val="18252734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3305574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28787194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1622664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7436" y="12879"/>
            <a:ext cx="4384738" cy="7897465"/>
          </a:xfrm>
        </p:spPr>
      </p:pic>
    </p:spTree>
    <p:extLst>
      <p:ext uri="{BB962C8B-B14F-4D97-AF65-F5344CB8AC3E}">
        <p14:creationId xmlns:p14="http://schemas.microsoft.com/office/powerpoint/2010/main" val="30675076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18747212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4537114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5401" y="0"/>
            <a:ext cx="9144000" cy="6858000"/>
          </a:xfrm>
        </p:spPr>
      </p:pic>
    </p:spTree>
    <p:extLst>
      <p:ext uri="{BB962C8B-B14F-4D97-AF65-F5344CB8AC3E}">
        <p14:creationId xmlns:p14="http://schemas.microsoft.com/office/powerpoint/2010/main" val="2732212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88280" y="0"/>
            <a:ext cx="9144000" cy="6858000"/>
          </a:xfrm>
        </p:spPr>
      </p:pic>
    </p:spTree>
    <p:extLst>
      <p:ext uri="{BB962C8B-B14F-4D97-AF65-F5344CB8AC3E}">
        <p14:creationId xmlns:p14="http://schemas.microsoft.com/office/powerpoint/2010/main" val="26286286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9544" y="-283336"/>
            <a:ext cx="5671425" cy="7561901"/>
          </a:xfrm>
        </p:spPr>
      </p:pic>
    </p:spTree>
    <p:extLst>
      <p:ext uri="{BB962C8B-B14F-4D97-AF65-F5344CB8AC3E}">
        <p14:creationId xmlns:p14="http://schemas.microsoft.com/office/powerpoint/2010/main" val="9032607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17571034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447" y="947266"/>
            <a:ext cx="3482602" cy="5254580"/>
          </a:xfr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1740" y="947266"/>
            <a:ext cx="3940935" cy="5254580"/>
          </a:xfrm>
          <a:prstGeom prst="rect">
            <a:avLst/>
          </a:prstGeom>
        </p:spPr>
      </p:pic>
      <p:pic>
        <p:nvPicPr>
          <p:cNvPr id="6" name="Kép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5618" y="947266"/>
            <a:ext cx="3940935" cy="5254580"/>
          </a:xfrm>
          <a:prstGeom prst="rect">
            <a:avLst/>
          </a:prstGeom>
        </p:spPr>
      </p:pic>
    </p:spTree>
    <p:extLst>
      <p:ext uri="{BB962C8B-B14F-4D97-AF65-F5344CB8AC3E}">
        <p14:creationId xmlns:p14="http://schemas.microsoft.com/office/powerpoint/2010/main" val="40391855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4487" y="-288400"/>
            <a:ext cx="10599313" cy="7146400"/>
          </a:xfrm>
        </p:spPr>
      </p:pic>
    </p:spTree>
    <p:extLst>
      <p:ext uri="{BB962C8B-B14F-4D97-AF65-F5344CB8AC3E}">
        <p14:creationId xmlns:p14="http://schemas.microsoft.com/office/powerpoint/2010/main" val="6816773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26611026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150049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2642" y="0"/>
            <a:ext cx="4533859" cy="6858000"/>
          </a:xfrm>
        </p:spPr>
      </p:pic>
    </p:spTree>
    <p:extLst>
      <p:ext uri="{BB962C8B-B14F-4D97-AF65-F5344CB8AC3E}">
        <p14:creationId xmlns:p14="http://schemas.microsoft.com/office/powerpoint/2010/main" val="33397010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5235694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17864" y="-17029"/>
            <a:ext cx="5156271" cy="6875029"/>
          </a:xfrm>
        </p:spPr>
      </p:pic>
    </p:spTree>
    <p:extLst>
      <p:ext uri="{BB962C8B-B14F-4D97-AF65-F5344CB8AC3E}">
        <p14:creationId xmlns:p14="http://schemas.microsoft.com/office/powerpoint/2010/main" val="25976549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0152" y="0"/>
            <a:ext cx="5143499" cy="6858000"/>
          </a:xfrm>
        </p:spPr>
      </p:pic>
    </p:spTree>
    <p:extLst>
      <p:ext uri="{BB962C8B-B14F-4D97-AF65-F5344CB8AC3E}">
        <p14:creationId xmlns:p14="http://schemas.microsoft.com/office/powerpoint/2010/main" val="39628558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26333401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6918" y="0"/>
            <a:ext cx="9144000" cy="6858000"/>
          </a:xfrm>
        </p:spPr>
      </p:pic>
    </p:spTree>
    <p:extLst>
      <p:ext uri="{BB962C8B-B14F-4D97-AF65-F5344CB8AC3E}">
        <p14:creationId xmlns:p14="http://schemas.microsoft.com/office/powerpoint/2010/main" val="4174983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err="1" smtClean="0"/>
              <a:t>Odekpe</a:t>
            </a:r>
            <a:r>
              <a:rPr lang="hu-HU" dirty="0" smtClean="0"/>
              <a:t> </a:t>
            </a:r>
            <a:r>
              <a:rPr lang="hu-HU" dirty="0" err="1" smtClean="0"/>
              <a:t>in</a:t>
            </a:r>
            <a:r>
              <a:rPr lang="hu-HU" dirty="0" smtClean="0"/>
              <a:t> </a:t>
            </a:r>
            <a:r>
              <a:rPr lang="hu-HU" dirty="0" err="1" smtClean="0"/>
              <a:t>Ogbaru</a:t>
            </a:r>
            <a:r>
              <a:rPr lang="hu-HU" dirty="0" smtClean="0"/>
              <a:t> Local </a:t>
            </a:r>
            <a:r>
              <a:rPr lang="hu-HU" dirty="0" err="1" smtClean="0"/>
              <a:t>Government</a:t>
            </a:r>
            <a:r>
              <a:rPr lang="hu-HU" dirty="0" smtClean="0"/>
              <a:t> </a:t>
            </a:r>
            <a:r>
              <a:rPr lang="hu-HU" dirty="0" err="1" smtClean="0"/>
              <a:t>Area</a:t>
            </a:r>
            <a:r>
              <a:rPr lang="hu-HU" dirty="0" smtClean="0"/>
              <a:t> of </a:t>
            </a:r>
            <a:r>
              <a:rPr lang="hu-HU" dirty="0" err="1" smtClean="0"/>
              <a:t>Anambra</a:t>
            </a:r>
            <a:r>
              <a:rPr lang="hu-HU" dirty="0" smtClean="0"/>
              <a:t> </a:t>
            </a:r>
            <a:r>
              <a:rPr lang="hu-HU" dirty="0" err="1" smtClean="0"/>
              <a:t>State</a:t>
            </a:r>
            <a:endParaRPr lang="hu-HU" dirty="0"/>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4640" y="1865826"/>
            <a:ext cx="6553200" cy="4914900"/>
          </a:xfrm>
        </p:spPr>
      </p:pic>
    </p:spTree>
    <p:extLst>
      <p:ext uri="{BB962C8B-B14F-4D97-AF65-F5344CB8AC3E}">
        <p14:creationId xmlns:p14="http://schemas.microsoft.com/office/powerpoint/2010/main" val="14962902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5" name="Tartalom helye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1608" y="-462779"/>
            <a:ext cx="9761039" cy="7320779"/>
          </a:xfrm>
        </p:spPr>
      </p:pic>
    </p:spTree>
    <p:extLst>
      <p:ext uri="{BB962C8B-B14F-4D97-AF65-F5344CB8AC3E}">
        <p14:creationId xmlns:p14="http://schemas.microsoft.com/office/powerpoint/2010/main" val="41023919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9643" y="0"/>
            <a:ext cx="9144000" cy="6858000"/>
          </a:xfrm>
        </p:spPr>
      </p:pic>
    </p:spTree>
    <p:extLst>
      <p:ext uri="{BB962C8B-B14F-4D97-AF65-F5344CB8AC3E}">
        <p14:creationId xmlns:p14="http://schemas.microsoft.com/office/powerpoint/2010/main" val="4778598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9643" y="0"/>
            <a:ext cx="9144000" cy="6858000"/>
          </a:xfrm>
        </p:spPr>
      </p:pic>
    </p:spTree>
    <p:extLst>
      <p:ext uri="{BB962C8B-B14F-4D97-AF65-F5344CB8AC3E}">
        <p14:creationId xmlns:p14="http://schemas.microsoft.com/office/powerpoint/2010/main" val="17845492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24090" y="-1"/>
            <a:ext cx="5143392" cy="6857857"/>
          </a:xfrm>
        </p:spPr>
      </p:pic>
    </p:spTree>
    <p:extLst>
      <p:ext uri="{BB962C8B-B14F-4D97-AF65-F5344CB8AC3E}">
        <p14:creationId xmlns:p14="http://schemas.microsoft.com/office/powerpoint/2010/main" val="26060459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5260" y="-38637"/>
            <a:ext cx="10525868" cy="6896637"/>
          </a:xfrm>
        </p:spPr>
      </p:pic>
    </p:spTree>
    <p:extLst>
      <p:ext uri="{BB962C8B-B14F-4D97-AF65-F5344CB8AC3E}">
        <p14:creationId xmlns:p14="http://schemas.microsoft.com/office/powerpoint/2010/main" val="27282049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6764" y="0"/>
            <a:ext cx="9144000" cy="6858000"/>
          </a:xfrm>
        </p:spPr>
      </p:pic>
    </p:spTree>
    <p:extLst>
      <p:ext uri="{BB962C8B-B14F-4D97-AF65-F5344CB8AC3E}">
        <p14:creationId xmlns:p14="http://schemas.microsoft.com/office/powerpoint/2010/main" val="11310033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4924032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3884" y="0"/>
            <a:ext cx="9181489" cy="6886117"/>
          </a:xfrm>
        </p:spPr>
      </p:pic>
    </p:spTree>
    <p:extLst>
      <p:ext uri="{BB962C8B-B14F-4D97-AF65-F5344CB8AC3E}">
        <p14:creationId xmlns:p14="http://schemas.microsoft.com/office/powerpoint/2010/main" val="22912957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15149615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2388" y="0"/>
            <a:ext cx="9144000" cy="6858000"/>
          </a:xfrm>
        </p:spPr>
      </p:pic>
    </p:spTree>
    <p:extLst>
      <p:ext uri="{BB962C8B-B14F-4D97-AF65-F5344CB8AC3E}">
        <p14:creationId xmlns:p14="http://schemas.microsoft.com/office/powerpoint/2010/main" val="39103345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rotWithShape="1">
          <a:blip r:embed="rId2">
            <a:extLst>
              <a:ext uri="{28A0092B-C50C-407E-A947-70E740481C1C}">
                <a14:useLocalDpi xmlns:a14="http://schemas.microsoft.com/office/drawing/2010/main" val="0"/>
              </a:ext>
            </a:extLst>
          </a:blip>
          <a:srcRect t="19015"/>
          <a:stretch/>
        </p:blipFill>
        <p:spPr>
          <a:xfrm>
            <a:off x="2861786" y="0"/>
            <a:ext cx="6797369" cy="6933412"/>
          </a:xfrm>
        </p:spPr>
      </p:pic>
    </p:spTree>
    <p:extLst>
      <p:ext uri="{BB962C8B-B14F-4D97-AF65-F5344CB8AC3E}">
        <p14:creationId xmlns:p14="http://schemas.microsoft.com/office/powerpoint/2010/main" val="20061068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1694" y="-18458"/>
            <a:ext cx="9168611" cy="6876458"/>
          </a:xfrm>
        </p:spPr>
      </p:pic>
    </p:spTree>
    <p:extLst>
      <p:ext uri="{BB962C8B-B14F-4D97-AF65-F5344CB8AC3E}">
        <p14:creationId xmlns:p14="http://schemas.microsoft.com/office/powerpoint/2010/main" val="15715429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45301"/>
          </a:xfrm>
        </p:spPr>
      </p:pic>
    </p:spTree>
    <p:extLst>
      <p:ext uri="{BB962C8B-B14F-4D97-AF65-F5344CB8AC3E}">
        <p14:creationId xmlns:p14="http://schemas.microsoft.com/office/powerpoint/2010/main" val="13043350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8537" y="0"/>
            <a:ext cx="3883182" cy="6916245"/>
          </a:xfrm>
        </p:spPr>
      </p:pic>
    </p:spTree>
    <p:extLst>
      <p:ext uri="{BB962C8B-B14F-4D97-AF65-F5344CB8AC3E}">
        <p14:creationId xmlns:p14="http://schemas.microsoft.com/office/powerpoint/2010/main" val="30763994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4726" y="0"/>
            <a:ext cx="4422548" cy="7804498"/>
          </a:xfrm>
        </p:spPr>
      </p:pic>
    </p:spTree>
    <p:extLst>
      <p:ext uri="{BB962C8B-B14F-4D97-AF65-F5344CB8AC3E}">
        <p14:creationId xmlns:p14="http://schemas.microsoft.com/office/powerpoint/2010/main" val="508028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7981" cy="6858000"/>
          </a:xfrm>
        </p:spPr>
      </p:pic>
    </p:spTree>
    <p:extLst>
      <p:ext uri="{BB962C8B-B14F-4D97-AF65-F5344CB8AC3E}">
        <p14:creationId xmlns:p14="http://schemas.microsoft.com/office/powerpoint/2010/main" val="16367066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2906" y="-1"/>
            <a:ext cx="4010024" cy="7142161"/>
          </a:xfrm>
        </p:spPr>
      </p:pic>
    </p:spTree>
    <p:extLst>
      <p:ext uri="{BB962C8B-B14F-4D97-AF65-F5344CB8AC3E}">
        <p14:creationId xmlns:p14="http://schemas.microsoft.com/office/powerpoint/2010/main" val="33811471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6716" y="0"/>
            <a:ext cx="3883181" cy="6916244"/>
          </a:xfrm>
        </p:spPr>
      </p:pic>
    </p:spTree>
    <p:extLst>
      <p:ext uri="{BB962C8B-B14F-4D97-AF65-F5344CB8AC3E}">
        <p14:creationId xmlns:p14="http://schemas.microsoft.com/office/powerpoint/2010/main" val="31435145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1972" y="-99386"/>
            <a:ext cx="4767751" cy="6957386"/>
          </a:xfrm>
        </p:spPr>
      </p:pic>
    </p:spTree>
    <p:extLst>
      <p:ext uri="{BB962C8B-B14F-4D97-AF65-F5344CB8AC3E}">
        <p14:creationId xmlns:p14="http://schemas.microsoft.com/office/powerpoint/2010/main" val="16735489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3582" y="0"/>
            <a:ext cx="9181488" cy="6886116"/>
          </a:xfrm>
        </p:spPr>
      </p:pic>
    </p:spTree>
    <p:extLst>
      <p:ext uri="{BB962C8B-B14F-4D97-AF65-F5344CB8AC3E}">
        <p14:creationId xmlns:p14="http://schemas.microsoft.com/office/powerpoint/2010/main" val="10882870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57577" y="365125"/>
            <a:ext cx="7031865" cy="6267495"/>
          </a:xfrm>
        </p:spPr>
        <p:txBody>
          <a:bodyPr>
            <a:normAutofit/>
          </a:bodyPr>
          <a:lstStyle/>
          <a:p>
            <a:r>
              <a:rPr lang="hu-HU" sz="2100" dirty="0"/>
              <a:t>Ezt kaptuk az </a:t>
            </a:r>
            <a:r>
              <a:rPr lang="hu-HU" sz="2100" dirty="0" err="1"/>
              <a:t>Afréka</a:t>
            </a:r>
            <a:r>
              <a:rPr lang="hu-HU" sz="2100" dirty="0"/>
              <a:t> Alapítvány és Dr. </a:t>
            </a:r>
            <a:r>
              <a:rPr lang="hu-HU" sz="2100" dirty="0" err="1"/>
              <a:t>Csókay</a:t>
            </a:r>
            <a:r>
              <a:rPr lang="hu-HU" sz="2100" dirty="0"/>
              <a:t> András együttműködésének bejelentésére </a:t>
            </a:r>
            <a:r>
              <a:rPr lang="hu-HU" sz="2100" dirty="0" err="1"/>
              <a:t>Izunna</a:t>
            </a:r>
            <a:r>
              <a:rPr lang="hu-HU" sz="2100" dirty="0"/>
              <a:t> </a:t>
            </a:r>
            <a:r>
              <a:rPr lang="hu-HU" sz="2100" dirty="0" err="1"/>
              <a:t>Okonkwo</a:t>
            </a:r>
            <a:r>
              <a:rPr lang="hu-HU" sz="2100" dirty="0"/>
              <a:t> atyától, a St. Charles </a:t>
            </a:r>
            <a:r>
              <a:rPr lang="hu-HU" sz="2100" dirty="0" err="1"/>
              <a:t>Borromeo</a:t>
            </a:r>
            <a:r>
              <a:rPr lang="hu-HU" sz="2100" dirty="0"/>
              <a:t> </a:t>
            </a:r>
            <a:r>
              <a:rPr lang="hu-HU" sz="2100" dirty="0" err="1"/>
              <a:t>Hospital</a:t>
            </a:r>
            <a:r>
              <a:rPr lang="hu-HU" sz="2100" dirty="0"/>
              <a:t> igazgatójától :)</a:t>
            </a:r>
            <a:br>
              <a:rPr lang="hu-HU" sz="2100" dirty="0"/>
            </a:br>
            <a:r>
              <a:rPr lang="hu-HU" sz="2100" dirty="0"/>
              <a:t/>
            </a:r>
            <a:br>
              <a:rPr lang="hu-HU" sz="2100" dirty="0"/>
            </a:br>
            <a:r>
              <a:rPr lang="hu-HU" sz="2100" dirty="0" err="1"/>
              <a:t>Izunna</a:t>
            </a:r>
            <a:r>
              <a:rPr lang="hu-HU" sz="2100" dirty="0"/>
              <a:t> </a:t>
            </a:r>
            <a:r>
              <a:rPr lang="hu-HU" sz="2100" dirty="0" err="1"/>
              <a:t>Okonkwo</a:t>
            </a:r>
            <a:r>
              <a:rPr lang="hu-HU" sz="2100" dirty="0"/>
              <a:t>: </a:t>
            </a:r>
            <a:br>
              <a:rPr lang="hu-HU" sz="2100" dirty="0"/>
            </a:br>
            <a:r>
              <a:rPr lang="hu-HU" sz="2100" dirty="0" err="1"/>
              <a:t>Wow</a:t>
            </a:r>
            <a:r>
              <a:rPr lang="hu-HU" sz="2100" dirty="0"/>
              <a:t>! </a:t>
            </a:r>
            <a:r>
              <a:rPr lang="hu-HU" sz="2100" dirty="0" err="1"/>
              <a:t>That’s</a:t>
            </a:r>
            <a:r>
              <a:rPr lang="hu-HU" sz="2100" dirty="0"/>
              <a:t> </a:t>
            </a:r>
            <a:r>
              <a:rPr lang="hu-HU" sz="2100" dirty="0" err="1"/>
              <a:t>great</a:t>
            </a:r>
            <a:r>
              <a:rPr lang="hu-HU" sz="2100" dirty="0"/>
              <a:t>. </a:t>
            </a:r>
            <a:r>
              <a:rPr lang="hu-HU" sz="2100" dirty="0" err="1"/>
              <a:t>Thanks</a:t>
            </a:r>
            <a:r>
              <a:rPr lang="hu-HU" sz="2100" dirty="0"/>
              <a:t> </a:t>
            </a:r>
            <a:r>
              <a:rPr lang="hu-HU" sz="2100" dirty="0" err="1"/>
              <a:t>to</a:t>
            </a:r>
            <a:r>
              <a:rPr lang="hu-HU" sz="2100" dirty="0"/>
              <a:t> </a:t>
            </a:r>
            <a:r>
              <a:rPr lang="hu-HU" sz="2100" dirty="0" err="1"/>
              <a:t>God</a:t>
            </a:r>
            <a:r>
              <a:rPr lang="hu-HU" sz="2100" dirty="0"/>
              <a:t> and </a:t>
            </a:r>
            <a:r>
              <a:rPr lang="hu-HU" sz="2100" dirty="0" err="1"/>
              <a:t>thanks</a:t>
            </a:r>
            <a:r>
              <a:rPr lang="hu-HU" sz="2100" dirty="0"/>
              <a:t> </a:t>
            </a:r>
            <a:r>
              <a:rPr lang="hu-HU" sz="2100" dirty="0" err="1"/>
              <a:t>to</a:t>
            </a:r>
            <a:r>
              <a:rPr lang="hu-HU" sz="2100" dirty="0"/>
              <a:t> Dr. Réka, Dr. András and </a:t>
            </a:r>
            <a:r>
              <a:rPr lang="hu-HU" sz="2100" dirty="0" err="1"/>
              <a:t>friends</a:t>
            </a:r>
            <a:r>
              <a:rPr lang="hu-HU" sz="2100" dirty="0"/>
              <a:t>. </a:t>
            </a:r>
            <a:r>
              <a:rPr lang="hu-HU" sz="2100" dirty="0" err="1"/>
              <a:t>You</a:t>
            </a:r>
            <a:r>
              <a:rPr lang="hu-HU" sz="2100" dirty="0"/>
              <a:t> </a:t>
            </a:r>
            <a:r>
              <a:rPr lang="hu-HU" sz="2100" dirty="0" err="1"/>
              <a:t>have</a:t>
            </a:r>
            <a:r>
              <a:rPr lang="hu-HU" sz="2100" dirty="0"/>
              <a:t> </a:t>
            </a:r>
            <a:r>
              <a:rPr lang="hu-HU" sz="2100" dirty="0" err="1"/>
              <a:t>allowed</a:t>
            </a:r>
            <a:r>
              <a:rPr lang="hu-HU" sz="2100" dirty="0"/>
              <a:t> </a:t>
            </a:r>
            <a:r>
              <a:rPr lang="hu-HU" sz="2100" dirty="0" err="1"/>
              <a:t>God</a:t>
            </a:r>
            <a:r>
              <a:rPr lang="hu-HU" sz="2100" dirty="0"/>
              <a:t> </a:t>
            </a:r>
            <a:r>
              <a:rPr lang="hu-HU" sz="2100" dirty="0" err="1"/>
              <a:t>to</a:t>
            </a:r>
            <a:r>
              <a:rPr lang="hu-HU" sz="2100" dirty="0"/>
              <a:t> </a:t>
            </a:r>
            <a:r>
              <a:rPr lang="hu-HU" sz="2100" dirty="0" err="1"/>
              <a:t>use</a:t>
            </a:r>
            <a:r>
              <a:rPr lang="hu-HU" sz="2100" dirty="0"/>
              <a:t> </a:t>
            </a:r>
            <a:r>
              <a:rPr lang="hu-HU" sz="2100" dirty="0" err="1"/>
              <a:t>you</a:t>
            </a:r>
            <a:r>
              <a:rPr lang="hu-HU" sz="2100" dirty="0"/>
              <a:t> </a:t>
            </a:r>
            <a:r>
              <a:rPr lang="hu-HU" sz="2100" dirty="0" err="1"/>
              <a:t>as</a:t>
            </a:r>
            <a:r>
              <a:rPr lang="hu-HU" sz="2100" dirty="0"/>
              <a:t> </a:t>
            </a:r>
            <a:r>
              <a:rPr lang="hu-HU" sz="2100" dirty="0" err="1"/>
              <a:t>instruments</a:t>
            </a:r>
            <a:r>
              <a:rPr lang="hu-HU" sz="2100" dirty="0"/>
              <a:t> </a:t>
            </a:r>
            <a:r>
              <a:rPr lang="hu-HU" sz="2100" dirty="0" err="1"/>
              <a:t>to</a:t>
            </a:r>
            <a:r>
              <a:rPr lang="hu-HU" sz="2100" dirty="0"/>
              <a:t> </a:t>
            </a:r>
            <a:r>
              <a:rPr lang="hu-HU" sz="2100" dirty="0" err="1"/>
              <a:t>heal</a:t>
            </a:r>
            <a:r>
              <a:rPr lang="hu-HU" sz="2100" dirty="0"/>
              <a:t> a </a:t>
            </a:r>
            <a:r>
              <a:rPr lang="hu-HU" sz="2100" dirty="0" err="1"/>
              <a:t>lot</a:t>
            </a:r>
            <a:r>
              <a:rPr lang="hu-HU" sz="2100" dirty="0"/>
              <a:t> of </a:t>
            </a:r>
            <a:r>
              <a:rPr lang="hu-HU" sz="2100" dirty="0" err="1"/>
              <a:t>people</a:t>
            </a:r>
            <a:r>
              <a:rPr lang="hu-HU" sz="2100" dirty="0"/>
              <a:t> </a:t>
            </a:r>
            <a:r>
              <a:rPr lang="hu-HU" sz="2100" dirty="0" err="1"/>
              <a:t>in</a:t>
            </a:r>
            <a:r>
              <a:rPr lang="hu-HU" sz="2100" dirty="0"/>
              <a:t> </a:t>
            </a:r>
            <a:r>
              <a:rPr lang="hu-HU" sz="2100" dirty="0" err="1"/>
              <a:t>our</a:t>
            </a:r>
            <a:r>
              <a:rPr lang="hu-HU" sz="2100" dirty="0"/>
              <a:t> country, </a:t>
            </a:r>
            <a:r>
              <a:rPr lang="hu-HU" sz="2100" dirty="0" err="1"/>
              <a:t>Nigeria</a:t>
            </a:r>
            <a:r>
              <a:rPr lang="hu-HU" sz="2100" dirty="0"/>
              <a:t>. I </a:t>
            </a:r>
            <a:r>
              <a:rPr lang="hu-HU" sz="2100" dirty="0" err="1"/>
              <a:t>have</a:t>
            </a:r>
            <a:r>
              <a:rPr lang="hu-HU" sz="2100" dirty="0"/>
              <a:t> </a:t>
            </a:r>
            <a:r>
              <a:rPr lang="hu-HU" sz="2100" dirty="0" err="1"/>
              <a:t>so</a:t>
            </a:r>
            <a:r>
              <a:rPr lang="hu-HU" sz="2100" dirty="0"/>
              <a:t> </a:t>
            </a:r>
            <a:r>
              <a:rPr lang="hu-HU" sz="2100" dirty="0" err="1"/>
              <a:t>many</a:t>
            </a:r>
            <a:r>
              <a:rPr lang="hu-HU" sz="2100" dirty="0"/>
              <a:t> </a:t>
            </a:r>
            <a:r>
              <a:rPr lang="hu-HU" sz="2100" dirty="0" err="1"/>
              <a:t>reasons</a:t>
            </a:r>
            <a:r>
              <a:rPr lang="hu-HU" sz="2100" dirty="0"/>
              <a:t> </a:t>
            </a:r>
            <a:r>
              <a:rPr lang="hu-HU" sz="2100" dirty="0" err="1"/>
              <a:t>to</a:t>
            </a:r>
            <a:r>
              <a:rPr lang="hu-HU" sz="2100" dirty="0"/>
              <a:t> </a:t>
            </a:r>
            <a:r>
              <a:rPr lang="hu-HU" sz="2100" dirty="0" err="1"/>
              <a:t>say</a:t>
            </a:r>
            <a:r>
              <a:rPr lang="hu-HU" sz="2100" dirty="0"/>
              <a:t> </a:t>
            </a:r>
            <a:r>
              <a:rPr lang="hu-HU" sz="2100" dirty="0" err="1"/>
              <a:t>that</a:t>
            </a:r>
            <a:r>
              <a:rPr lang="hu-HU" sz="2100" dirty="0"/>
              <a:t> AFREKA International </a:t>
            </a:r>
            <a:r>
              <a:rPr lang="hu-HU" sz="2100" dirty="0" err="1"/>
              <a:t>Humanitarian</a:t>
            </a:r>
            <a:r>
              <a:rPr lang="hu-HU" sz="2100" dirty="0"/>
              <a:t> </a:t>
            </a:r>
            <a:r>
              <a:rPr lang="hu-HU" sz="2100" dirty="0" err="1"/>
              <a:t>Foundation</a:t>
            </a:r>
            <a:r>
              <a:rPr lang="hu-HU" sz="2100" dirty="0"/>
              <a:t> is </a:t>
            </a:r>
            <a:r>
              <a:rPr lang="hu-HU" sz="2100" dirty="0" err="1"/>
              <a:t>Hope</a:t>
            </a:r>
            <a:r>
              <a:rPr lang="hu-HU" sz="2100" dirty="0"/>
              <a:t> of </a:t>
            </a:r>
            <a:r>
              <a:rPr lang="hu-HU" sz="2100" dirty="0" err="1"/>
              <a:t>the</a:t>
            </a:r>
            <a:r>
              <a:rPr lang="hu-HU" sz="2100" dirty="0"/>
              <a:t> </a:t>
            </a:r>
            <a:r>
              <a:rPr lang="hu-HU" sz="2100" dirty="0" err="1"/>
              <a:t>Hopeless</a:t>
            </a:r>
            <a:r>
              <a:rPr lang="hu-HU" sz="2100" dirty="0"/>
              <a:t>. </a:t>
            </a:r>
            <a:r>
              <a:rPr lang="hu-HU" sz="2100" dirty="0" err="1"/>
              <a:t>Please</a:t>
            </a:r>
            <a:r>
              <a:rPr lang="hu-HU" sz="2100" dirty="0"/>
              <a:t> </a:t>
            </a:r>
            <a:r>
              <a:rPr lang="hu-HU" sz="2100" dirty="0" err="1"/>
              <a:t>keep</a:t>
            </a:r>
            <a:r>
              <a:rPr lang="hu-HU" sz="2100" dirty="0"/>
              <a:t> </a:t>
            </a:r>
            <a:r>
              <a:rPr lang="hu-HU" sz="2100" dirty="0" err="1"/>
              <a:t>the</a:t>
            </a:r>
            <a:r>
              <a:rPr lang="hu-HU" sz="2100" dirty="0"/>
              <a:t> </a:t>
            </a:r>
            <a:r>
              <a:rPr lang="hu-HU" sz="2100" dirty="0" err="1"/>
              <a:t>flag</a:t>
            </a:r>
            <a:r>
              <a:rPr lang="hu-HU" sz="2100" dirty="0"/>
              <a:t> </a:t>
            </a:r>
            <a:r>
              <a:rPr lang="hu-HU" sz="2100" dirty="0" err="1"/>
              <a:t>flying</a:t>
            </a:r>
            <a:r>
              <a:rPr lang="hu-HU" sz="2100" dirty="0"/>
              <a:t>. May </a:t>
            </a:r>
            <a:r>
              <a:rPr lang="hu-HU" sz="2100" dirty="0" err="1"/>
              <a:t>God</a:t>
            </a:r>
            <a:r>
              <a:rPr lang="hu-HU" sz="2100" dirty="0"/>
              <a:t> </a:t>
            </a:r>
            <a:r>
              <a:rPr lang="hu-HU" sz="2100" dirty="0" err="1"/>
              <a:t>pay</a:t>
            </a:r>
            <a:r>
              <a:rPr lang="hu-HU" sz="2100" dirty="0"/>
              <a:t> </a:t>
            </a:r>
            <a:r>
              <a:rPr lang="hu-HU" sz="2100" dirty="0" err="1"/>
              <a:t>you</a:t>
            </a:r>
            <a:r>
              <a:rPr lang="hu-HU" sz="2100" dirty="0"/>
              <a:t> back </a:t>
            </a:r>
            <a:r>
              <a:rPr lang="hu-HU" sz="2100" dirty="0" err="1"/>
              <a:t>in</a:t>
            </a:r>
            <a:r>
              <a:rPr lang="hu-HU" sz="2100" dirty="0"/>
              <a:t> </a:t>
            </a:r>
            <a:r>
              <a:rPr lang="hu-HU" sz="2100" dirty="0" err="1"/>
              <a:t>his</a:t>
            </a:r>
            <a:r>
              <a:rPr lang="hu-HU" sz="2100" dirty="0"/>
              <a:t> </a:t>
            </a:r>
            <a:r>
              <a:rPr lang="hu-HU" sz="2100" dirty="0" err="1"/>
              <a:t>best</a:t>
            </a:r>
            <a:r>
              <a:rPr lang="hu-HU" sz="2100" dirty="0"/>
              <a:t> </a:t>
            </a:r>
            <a:r>
              <a:rPr lang="hu-HU" sz="2100" dirty="0" err="1"/>
              <a:t>ways</a:t>
            </a:r>
            <a:r>
              <a:rPr lang="hu-HU" sz="2100" dirty="0"/>
              <a:t/>
            </a:r>
            <a:br>
              <a:rPr lang="hu-HU" sz="2100" dirty="0"/>
            </a:br>
            <a:r>
              <a:rPr lang="hu-HU" sz="2100" dirty="0"/>
              <a:t/>
            </a:r>
            <a:br>
              <a:rPr lang="hu-HU" sz="2100" dirty="0"/>
            </a:br>
            <a:r>
              <a:rPr lang="hu-HU" sz="2100" dirty="0" err="1"/>
              <a:t>Wow</a:t>
            </a:r>
            <a:r>
              <a:rPr lang="hu-HU" sz="2100" dirty="0"/>
              <a:t>! Ez nagyszerű. Köszönet Istennek és köszönet Dr. Rékának, Dr. Andrásnak és a barátaiknak! Isten megengedte nektek, hogy eszközéül használjon benneteket, és így nagyon sok embert gyógyítsatok meg hazánkban, Nigériában. Rengeteg okom van arra, hogy azt mondjam, az AFREKA Nemzetközi Humanitárius Alapítvány Remény a Reményüket vesztetteknek. Kérlek benneteket, tartsátok továbbra is magasban a zászlót! Isten fizesse meg az Ő legjobb akarata szerint!</a:t>
            </a:r>
          </a:p>
        </p:txBody>
      </p:sp>
      <p:pic>
        <p:nvPicPr>
          <p:cNvPr id="4" name="Tartalom helye 3"/>
          <p:cNvPicPr>
            <a:picLocks noGrp="1" noChangeAspect="1"/>
          </p:cNvPicPr>
          <p:nvPr>
            <p:ph idx="1"/>
          </p:nvPr>
        </p:nvPicPr>
        <p:blipFill rotWithShape="1">
          <a:blip r:embed="rId2">
            <a:extLst>
              <a:ext uri="{28A0092B-C50C-407E-A947-70E740481C1C}">
                <a14:useLocalDpi xmlns:a14="http://schemas.microsoft.com/office/drawing/2010/main" val="0"/>
              </a:ext>
            </a:extLst>
          </a:blip>
          <a:srcRect l="577" b="13512"/>
          <a:stretch/>
        </p:blipFill>
        <p:spPr>
          <a:xfrm>
            <a:off x="7753082" y="0"/>
            <a:ext cx="4438918" cy="3451538"/>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9811" y="3876540"/>
            <a:ext cx="4472189" cy="2981459"/>
          </a:xfrm>
          <a:prstGeom prst="rect">
            <a:avLst/>
          </a:prstGeom>
        </p:spPr>
      </p:pic>
    </p:spTree>
    <p:extLst>
      <p:ext uri="{BB962C8B-B14F-4D97-AF65-F5344CB8AC3E}">
        <p14:creationId xmlns:p14="http://schemas.microsoft.com/office/powerpoint/2010/main" val="1837967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02276" y="468156"/>
            <a:ext cx="6323527" cy="5919765"/>
          </a:xfrm>
        </p:spPr>
        <p:txBody>
          <a:bodyPr>
            <a:noAutofit/>
          </a:bodyPr>
          <a:lstStyle/>
          <a:p>
            <a:r>
              <a:rPr lang="hu-HU" sz="2800" dirty="0"/>
              <a:t>Örömmel jelentjük be, hogy az </a:t>
            </a:r>
            <a:r>
              <a:rPr lang="hu-HU" sz="2800" dirty="0" err="1"/>
              <a:t>Afréka</a:t>
            </a:r>
            <a:r>
              <a:rPr lang="hu-HU" sz="2800" dirty="0"/>
              <a:t> Nemzetközi Humanitárius Alapítvány már nemcsak orvosi missziókat szervez, hanem tehetséges, ám anyagi nehézségekkel küzdő nővér tanulókat is támogat.</a:t>
            </a:r>
            <a:br>
              <a:rPr lang="hu-HU" sz="2800" dirty="0"/>
            </a:br>
            <a:r>
              <a:rPr lang="hu-HU" sz="2800" dirty="0"/>
              <a:t>Hála a </a:t>
            </a:r>
            <a:r>
              <a:rPr lang="hu-HU" sz="2800" dirty="0" err="1"/>
              <a:t>Csókay</a:t>
            </a:r>
            <a:r>
              <a:rPr lang="hu-HU" sz="2800" dirty="0"/>
              <a:t> házaspárnak, az első ösztöndíjasunk, </a:t>
            </a:r>
            <a:r>
              <a:rPr lang="hu-HU" sz="2800" dirty="0" err="1"/>
              <a:t>Trinity</a:t>
            </a:r>
            <a:r>
              <a:rPr lang="hu-HU" sz="2800" dirty="0"/>
              <a:t>... egész éves tandíját (600$) biztosította. </a:t>
            </a:r>
            <a:r>
              <a:rPr lang="hu-HU" sz="2800" dirty="0" err="1"/>
              <a:t>Trinity</a:t>
            </a:r>
            <a:r>
              <a:rPr lang="hu-HU" sz="2800" dirty="0"/>
              <a:t> sorsa egyrészt felemelő, másrészt elgondolkodtató... Egy olyan országban lesz jobbító erő, ahol nincs társadalombiztosítás és nincs ingyenes oktatás. </a:t>
            </a:r>
            <a:r>
              <a:rPr lang="hu-HU" sz="2800" dirty="0" err="1"/>
              <a:t>Trinity</a:t>
            </a:r>
            <a:r>
              <a:rPr lang="hu-HU" sz="2800" dirty="0"/>
              <a:t> akkor sem veszítette el hitét Istenben, mikor éhezett... Mérhetetlenül nagy az öröm a </a:t>
            </a:r>
            <a:r>
              <a:rPr lang="hu-HU" sz="2800" dirty="0" smtClean="0"/>
              <a:t>szívünkben.</a:t>
            </a:r>
            <a:endParaRPr lang="hu-HU" sz="2800" dirty="0"/>
          </a:p>
        </p:txBody>
      </p:sp>
      <p:pic>
        <p:nvPicPr>
          <p:cNvPr id="7" name="Kép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803" y="-1"/>
            <a:ext cx="5366197" cy="5330423"/>
          </a:xfrm>
          <a:prstGeom prst="rect">
            <a:avLst/>
          </a:prstGeom>
        </p:spPr>
      </p:pic>
      <p:pic>
        <p:nvPicPr>
          <p:cNvPr id="6" name="Tartalom helye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1170" y="3284114"/>
            <a:ext cx="5360830" cy="3573886"/>
          </a:xfrm>
        </p:spPr>
      </p:pic>
    </p:spTree>
    <p:extLst>
      <p:ext uri="{BB962C8B-B14F-4D97-AF65-F5344CB8AC3E}">
        <p14:creationId xmlns:p14="http://schemas.microsoft.com/office/powerpoint/2010/main" val="5262635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9520" y="0"/>
            <a:ext cx="6992960" cy="6895836"/>
          </a:xfrm>
        </p:spPr>
      </p:pic>
    </p:spTree>
    <p:extLst>
      <p:ext uri="{BB962C8B-B14F-4D97-AF65-F5344CB8AC3E}">
        <p14:creationId xmlns:p14="http://schemas.microsoft.com/office/powerpoint/2010/main" val="29115291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5" name="Tartalom helye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518" y="0"/>
            <a:ext cx="6648963" cy="6865615"/>
          </a:xfrm>
        </p:spPr>
      </p:pic>
    </p:spTree>
    <p:extLst>
      <p:ext uri="{BB962C8B-B14F-4D97-AF65-F5344CB8AC3E}">
        <p14:creationId xmlns:p14="http://schemas.microsoft.com/office/powerpoint/2010/main" val="12109732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56665" y="0"/>
            <a:ext cx="5143499" cy="6858000"/>
          </a:xfrm>
        </p:spPr>
      </p:pic>
    </p:spTree>
    <p:extLst>
      <p:ext uri="{BB962C8B-B14F-4D97-AF65-F5344CB8AC3E}">
        <p14:creationId xmlns:p14="http://schemas.microsoft.com/office/powerpoint/2010/main" val="17414482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9041" y="-296214"/>
            <a:ext cx="9773917" cy="7330438"/>
          </a:xfrm>
        </p:spPr>
      </p:pic>
    </p:spTree>
    <p:extLst>
      <p:ext uri="{BB962C8B-B14F-4D97-AF65-F5344CB8AC3E}">
        <p14:creationId xmlns:p14="http://schemas.microsoft.com/office/powerpoint/2010/main" val="3741618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72" y="-119084"/>
            <a:ext cx="9302779" cy="6977084"/>
          </a:xfrm>
        </p:spPr>
      </p:pic>
    </p:spTree>
    <p:extLst>
      <p:ext uri="{BB962C8B-B14F-4D97-AF65-F5344CB8AC3E}">
        <p14:creationId xmlns:p14="http://schemas.microsoft.com/office/powerpoint/2010/main" val="12677108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3787" y="0"/>
            <a:ext cx="5735819" cy="7647760"/>
          </a:xfrm>
        </p:spPr>
      </p:pic>
    </p:spTree>
    <p:extLst>
      <p:ext uri="{BB962C8B-B14F-4D97-AF65-F5344CB8AC3E}">
        <p14:creationId xmlns:p14="http://schemas.microsoft.com/office/powerpoint/2010/main" val="35606097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9749" y="0"/>
            <a:ext cx="5644097" cy="6880425"/>
          </a:xfrm>
        </p:spPr>
      </p:pic>
    </p:spTree>
    <p:extLst>
      <p:ext uri="{BB962C8B-B14F-4D97-AF65-F5344CB8AC3E}">
        <p14:creationId xmlns:p14="http://schemas.microsoft.com/office/powerpoint/2010/main" val="14208436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4073" y="-1287889"/>
            <a:ext cx="6263853" cy="8351805"/>
          </a:xfrm>
        </p:spPr>
      </p:pic>
    </p:spTree>
    <p:extLst>
      <p:ext uri="{BB962C8B-B14F-4D97-AF65-F5344CB8AC3E}">
        <p14:creationId xmlns:p14="http://schemas.microsoft.com/office/powerpoint/2010/main" val="3034764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8332" y="0"/>
            <a:ext cx="5504000" cy="7338668"/>
          </a:xfrm>
        </p:spPr>
      </p:pic>
    </p:spTree>
    <p:extLst>
      <p:ext uri="{BB962C8B-B14F-4D97-AF65-F5344CB8AC3E}">
        <p14:creationId xmlns:p14="http://schemas.microsoft.com/office/powerpoint/2010/main" val="19763582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7" name="Tartalom helye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7285" y="0"/>
            <a:ext cx="9144000" cy="6858000"/>
          </a:xfrm>
        </p:spPr>
      </p:pic>
    </p:spTree>
    <p:extLst>
      <p:ext uri="{BB962C8B-B14F-4D97-AF65-F5344CB8AC3E}">
        <p14:creationId xmlns:p14="http://schemas.microsoft.com/office/powerpoint/2010/main" val="10389669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9752" y="-1236372"/>
            <a:ext cx="10792496" cy="8094372"/>
          </a:xfrm>
        </p:spPr>
      </p:pic>
    </p:spTree>
    <p:extLst>
      <p:ext uri="{BB962C8B-B14F-4D97-AF65-F5344CB8AC3E}">
        <p14:creationId xmlns:p14="http://schemas.microsoft.com/office/powerpoint/2010/main" val="15484536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6523" y="0"/>
            <a:ext cx="9723549" cy="7292662"/>
          </a:xfrm>
        </p:spPr>
      </p:pic>
    </p:spTree>
    <p:extLst>
      <p:ext uri="{BB962C8B-B14F-4D97-AF65-F5344CB8AC3E}">
        <p14:creationId xmlns:p14="http://schemas.microsoft.com/office/powerpoint/2010/main" val="37870774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5" name="Tartalom helye 4"/>
          <p:cNvPicPr>
            <a:picLocks noGrp="1" noChangeAspect="1"/>
          </p:cNvPicPr>
          <p:nvPr>
            <p:ph idx="1"/>
          </p:nvPr>
        </p:nvPicPr>
        <p:blipFill rotWithShape="1">
          <a:blip r:embed="rId2">
            <a:extLst>
              <a:ext uri="{28A0092B-C50C-407E-A947-70E740481C1C}">
                <a14:useLocalDpi xmlns:a14="http://schemas.microsoft.com/office/drawing/2010/main" val="0"/>
              </a:ext>
            </a:extLst>
          </a:blip>
          <a:srcRect l="4097" t="22302" b="2007"/>
          <a:stretch/>
        </p:blipFill>
        <p:spPr>
          <a:xfrm>
            <a:off x="2818326" y="0"/>
            <a:ext cx="6555347" cy="6898360"/>
          </a:xfrm>
        </p:spPr>
      </p:pic>
    </p:spTree>
    <p:extLst>
      <p:ext uri="{BB962C8B-B14F-4D97-AF65-F5344CB8AC3E}">
        <p14:creationId xmlns:p14="http://schemas.microsoft.com/office/powerpoint/2010/main" val="27690363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3949" y="0"/>
            <a:ext cx="9491730" cy="7118798"/>
          </a:xfrm>
        </p:spPr>
      </p:pic>
    </p:spTree>
    <p:extLst>
      <p:ext uri="{BB962C8B-B14F-4D97-AF65-F5344CB8AC3E}">
        <p14:creationId xmlns:p14="http://schemas.microsoft.com/office/powerpoint/2010/main" val="33893519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rotWithShape="1">
          <a:blip r:embed="rId2">
            <a:extLst>
              <a:ext uri="{28A0092B-C50C-407E-A947-70E740481C1C}">
                <a14:useLocalDpi xmlns:a14="http://schemas.microsoft.com/office/drawing/2010/main" val="0"/>
              </a:ext>
            </a:extLst>
          </a:blip>
          <a:srcRect t="3766" b="16025"/>
          <a:stretch/>
        </p:blipFill>
        <p:spPr>
          <a:xfrm>
            <a:off x="3781455" y="0"/>
            <a:ext cx="4911784" cy="7003919"/>
          </a:xfrm>
        </p:spPr>
      </p:pic>
    </p:spTree>
    <p:extLst>
      <p:ext uri="{BB962C8B-B14F-4D97-AF65-F5344CB8AC3E}">
        <p14:creationId xmlns:p14="http://schemas.microsoft.com/office/powerpoint/2010/main" val="2313498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9186" y="0"/>
            <a:ext cx="9144000" cy="6858000"/>
          </a:xfrm>
        </p:spPr>
      </p:pic>
    </p:spTree>
    <p:extLst>
      <p:ext uri="{BB962C8B-B14F-4D97-AF65-F5344CB8AC3E}">
        <p14:creationId xmlns:p14="http://schemas.microsoft.com/office/powerpoint/2010/main" val="24369404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1955" y="-326121"/>
            <a:ext cx="5388090" cy="7184121"/>
          </a:xfrm>
        </p:spPr>
      </p:pic>
    </p:spTree>
    <p:extLst>
      <p:ext uri="{BB962C8B-B14F-4D97-AF65-F5344CB8AC3E}">
        <p14:creationId xmlns:p14="http://schemas.microsoft.com/office/powerpoint/2010/main" val="2638849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767" y="0"/>
            <a:ext cx="9182637" cy="6886978"/>
          </a:xfrm>
        </p:spPr>
      </p:pic>
    </p:spTree>
    <p:extLst>
      <p:ext uri="{BB962C8B-B14F-4D97-AF65-F5344CB8AC3E}">
        <p14:creationId xmlns:p14="http://schemas.microsoft.com/office/powerpoint/2010/main" val="30297182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910" y="-16307"/>
            <a:ext cx="12505386" cy="6874307"/>
          </a:xfrm>
        </p:spPr>
      </p:pic>
    </p:spTree>
    <p:extLst>
      <p:ext uri="{BB962C8B-B14F-4D97-AF65-F5344CB8AC3E}">
        <p14:creationId xmlns:p14="http://schemas.microsoft.com/office/powerpoint/2010/main" val="3758915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14618" cy="6858000"/>
          </a:xfrm>
        </p:spPr>
      </p:pic>
      <p:sp>
        <p:nvSpPr>
          <p:cNvPr id="5" name="Szövegdoboz 4"/>
          <p:cNvSpPr txBox="1"/>
          <p:nvPr/>
        </p:nvSpPr>
        <p:spPr>
          <a:xfrm>
            <a:off x="198232" y="3155323"/>
            <a:ext cx="5897768" cy="1446550"/>
          </a:xfrm>
          <a:prstGeom prst="rect">
            <a:avLst/>
          </a:prstGeom>
          <a:noFill/>
        </p:spPr>
        <p:txBody>
          <a:bodyPr wrap="none" rtlCol="0">
            <a:spAutoFit/>
          </a:bodyPr>
          <a:lstStyle/>
          <a:p>
            <a:r>
              <a:rPr lang="hu-HU" sz="8800" dirty="0" smtClean="0">
                <a:ln>
                  <a:solidFill>
                    <a:schemeClr val="tx1"/>
                  </a:solidFill>
                </a:ln>
                <a:solidFill>
                  <a:schemeClr val="bg1"/>
                </a:solidFill>
              </a:rPr>
              <a:t>ALAPÍTVÁNY</a:t>
            </a:r>
            <a:endParaRPr lang="hu-HU" sz="8800" dirty="0">
              <a:ln>
                <a:solidFill>
                  <a:schemeClr val="tx1"/>
                </a:solidFill>
              </a:ln>
              <a:solidFill>
                <a:schemeClr val="bg1"/>
              </a:solidFill>
            </a:endParaRPr>
          </a:p>
        </p:txBody>
      </p:sp>
      <p:sp>
        <p:nvSpPr>
          <p:cNvPr id="6" name="Szövegdoboz 5"/>
          <p:cNvSpPr txBox="1"/>
          <p:nvPr/>
        </p:nvSpPr>
        <p:spPr>
          <a:xfrm>
            <a:off x="143930" y="6027003"/>
            <a:ext cx="11881522" cy="830997"/>
          </a:xfrm>
          <a:prstGeom prst="rect">
            <a:avLst/>
          </a:prstGeom>
          <a:noFill/>
        </p:spPr>
        <p:txBody>
          <a:bodyPr wrap="none" rtlCol="0">
            <a:spAutoFit/>
          </a:bodyPr>
          <a:lstStyle/>
          <a:p>
            <a:r>
              <a:rPr lang="hu-HU" sz="4800" dirty="0" smtClean="0">
                <a:solidFill>
                  <a:schemeClr val="bg1"/>
                </a:solidFill>
              </a:rPr>
              <a:t>SZÁMLASZÁM: 10101346-27099400-01004002</a:t>
            </a:r>
            <a:endParaRPr lang="hu-HU" sz="4800" dirty="0">
              <a:solidFill>
                <a:schemeClr val="bg1"/>
              </a:solidFill>
            </a:endParaRPr>
          </a:p>
        </p:txBody>
      </p:sp>
    </p:spTree>
    <p:extLst>
      <p:ext uri="{BB962C8B-B14F-4D97-AF65-F5344CB8AC3E}">
        <p14:creationId xmlns:p14="http://schemas.microsoft.com/office/powerpoint/2010/main" val="7568303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4113" y="118626"/>
            <a:ext cx="4816698" cy="6650921"/>
          </a:xfrm>
        </p:spPr>
      </p:pic>
    </p:spTree>
    <p:extLst>
      <p:ext uri="{BB962C8B-B14F-4D97-AF65-F5344CB8AC3E}">
        <p14:creationId xmlns:p14="http://schemas.microsoft.com/office/powerpoint/2010/main" val="2787262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1650405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78</Words>
  <Application>Microsoft Office PowerPoint</Application>
  <PresentationFormat>Szélesvásznú</PresentationFormat>
  <Paragraphs>7</Paragraphs>
  <Slides>84</Slides>
  <Notes>0</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84</vt:i4>
      </vt:variant>
    </vt:vector>
  </HeadingPairs>
  <TitlesOfParts>
    <vt:vector size="88" baseType="lpstr">
      <vt:lpstr>Arial</vt:lpstr>
      <vt:lpstr>Calibri</vt:lpstr>
      <vt:lpstr>Calibri Light</vt:lpstr>
      <vt:lpstr>Office-téma</vt:lpstr>
      <vt:lpstr>Mennyország és Pokol az afrikai orvosmissziókban</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Odekpe in Ogbaru Local Government Area of Anambra State</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Ezt kaptuk az Afréka Alapítvány és Dr. Csókay András együttműködésének bejelentésére Izunna Okonkwo atyától, a St. Charles Borromeo Hospital igazgatójától :)  Izunna Okonkwo:  Wow! That’s great. Thanks to God and thanks to Dr. Réka, Dr. András and friends. You have allowed God to use you as instruments to heal a lot of people in our country, Nigeria. I have so many reasons to say that AFREKA International Humanitarian Foundation is Hope of the Hopeless. Please keep the flag flying. May God pay you back in his best ways  Wow! Ez nagyszerű. Köszönet Istennek és köszönet Dr. Rékának, Dr. Andrásnak és a barátaiknak! Isten megengedte nektek, hogy eszközéül használjon benneteket, és így nagyon sok embert gyógyítsatok meg hazánkban, Nigériában. Rengeteg okom van arra, hogy azt mondjam, az AFREKA Nemzetközi Humanitárius Alapítvány Remény a Reményüket vesztetteknek. Kérlek benneteket, tartsátok továbbra is magasban a zászlót! Isten fizesse meg az Ő legjobb akarata szerint!</vt:lpstr>
      <vt:lpstr>Örömmel jelentjük be, hogy az Afréka Nemzetközi Humanitárius Alapítvány már nemcsak orvosi missziókat szervez, hanem tehetséges, ám anyagi nehézségekkel küzdő nővér tanulókat is támogat. Hála a Csókay házaspárnak, az első ösztöndíjasunk, Trinity... egész éves tandíját (600$) biztosította. Trinity sorsa egyrészt felemelő, másrészt elgondolkodtató... Egy olyan országban lesz jobbító erő, ahol nincs társadalombiztosítás és nincs ingyenes oktatás. Trinity akkor sem veszítette el hitét Istenben, mikor éhezett... Mérhetetlenül nagy az öröm a szívünkben.</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AFRÉKA IN NIGERIA</dc:title>
  <dc:creator>Fofor Réka</dc:creator>
  <cp:lastModifiedBy>Fofor Réka</cp:lastModifiedBy>
  <cp:revision>105</cp:revision>
  <dcterms:created xsi:type="dcterms:W3CDTF">2018-09-24T06:20:19Z</dcterms:created>
  <dcterms:modified xsi:type="dcterms:W3CDTF">2019-04-16T19:25:50Z</dcterms:modified>
</cp:coreProperties>
</file>